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62" r:id="rId3"/>
    <p:sldId id="263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맑은 고딕" panose="020B0503020000020004" pitchFamily="50" charset="-127"/>
      <p:regular r:id="rId8"/>
      <p:bold r:id="rId9"/>
    </p:embeddedFont>
    <p:embeddedFont>
      <p:font typeface="a엄마의편지B" panose="02020600000000000000" pitchFamily="18" charset="-127"/>
      <p:regular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39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56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024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12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221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14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641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27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536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640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27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D44B9-86C6-41E0-9722-EC95AF87EFA0}" type="datetimeFigureOut">
              <a:rPr lang="ko-KR" altLang="en-US" smtClean="0"/>
              <a:t>2017-12-11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B70DF-5A28-4E35-95FE-6183467058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068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관련 이미지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5634" y="0"/>
            <a:ext cx="6496054" cy="6873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311153" y="946227"/>
            <a:ext cx="554355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별자리 </a:t>
            </a:r>
            <a:r>
              <a:rPr lang="ko-KR" altLang="en-US" sz="7500" dirty="0" err="1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무드등</a:t>
            </a:r>
            <a:endParaRPr lang="ko-KR" altLang="en-US" sz="7500" dirty="0">
              <a:solidFill>
                <a:schemeClr val="bg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97104" y="2354119"/>
            <a:ext cx="177165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-6</a:t>
            </a:r>
            <a:r>
              <a:rPr lang="ko-KR" altLang="en-US" sz="4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조</a:t>
            </a:r>
            <a:r>
              <a:rPr lang="en-US" altLang="ko-KR" sz="4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-</a:t>
            </a:r>
            <a:endParaRPr lang="ko-KR" altLang="en-US" sz="4500" dirty="0">
              <a:solidFill>
                <a:schemeClr val="bg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39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" y="0"/>
            <a:ext cx="12261669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관련 이미지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496054" cy="6873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8404448" y="2156718"/>
            <a:ext cx="214041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추가 사항</a:t>
            </a:r>
            <a:endParaRPr lang="ko-KR" altLang="en-US" sz="7500" dirty="0">
              <a:solidFill>
                <a:schemeClr val="bg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75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집 안 캠핑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5530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실내 캠핑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3097" y="60960"/>
            <a:ext cx="4389120" cy="679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693919" y="375239"/>
            <a:ext cx="55517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실내 캠핑이란</a:t>
            </a:r>
            <a:r>
              <a:rPr lang="en-US" altLang="ko-KR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?</a:t>
            </a:r>
            <a:endParaRPr lang="ko-KR" altLang="en-US" sz="2500" dirty="0">
              <a:solidFill>
                <a:schemeClr val="bg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  <p:pic>
        <p:nvPicPr>
          <p:cNvPr id="17" name="Picture 2" descr="관련 이미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217" y="0"/>
            <a:ext cx="450233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5203371" y="1023257"/>
            <a:ext cx="607422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추운 겨울 실외 캠핑이 부담스러운 사람들이나</a:t>
            </a:r>
            <a:r>
              <a:rPr lang="en-US" altLang="ko-KR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, </a:t>
            </a:r>
            <a:r>
              <a:rPr lang="ko-KR" altLang="en-US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가까운 도심 </a:t>
            </a:r>
            <a:r>
              <a:rPr lang="ko-KR" altLang="en-US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속에서 캠핑 분위기를 </a:t>
            </a:r>
            <a:r>
              <a:rPr lang="ko-KR" altLang="en-US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즐기고 싶어하는 사람들이 </a:t>
            </a:r>
            <a:r>
              <a:rPr lang="ko-KR" altLang="en-US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집안과 같은 실내에서 하는 캠핑 </a:t>
            </a:r>
            <a:endParaRPr lang="ko-KR" altLang="en-US" sz="2500" dirty="0">
              <a:solidFill>
                <a:schemeClr val="bg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001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8" name="Picture 2" descr="관련 이미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0233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289558" y="392656"/>
            <a:ext cx="30480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기존의 실내 캠핑</a:t>
            </a:r>
            <a:endParaRPr lang="ko-KR" altLang="en-US" sz="2500" dirty="0">
              <a:solidFill>
                <a:schemeClr val="bg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  <p:cxnSp>
        <p:nvCxnSpPr>
          <p:cNvPr id="14" name="직선 화살표 연결선 13"/>
          <p:cNvCxnSpPr/>
          <p:nvPr/>
        </p:nvCxnSpPr>
        <p:spPr>
          <a:xfrm flipH="1">
            <a:off x="3622766" y="1837509"/>
            <a:ext cx="2046514" cy="53993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849981" y="1598982"/>
            <a:ext cx="47592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: </a:t>
            </a:r>
            <a:r>
              <a:rPr lang="ko-KR" altLang="en-US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꼬마 전구 같은 디자인 소품 필요</a:t>
            </a:r>
            <a:endParaRPr lang="ko-KR" altLang="en-US" sz="2500" dirty="0">
              <a:solidFill>
                <a:schemeClr val="bg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236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" y="0"/>
            <a:ext cx="12261669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8" name="Picture 2" descr="관련 이미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0233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4619897" y="337466"/>
            <a:ext cx="39340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별자리 </a:t>
            </a:r>
            <a:r>
              <a:rPr lang="ko-KR" altLang="en-US" sz="4000" dirty="0" err="1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무드등</a:t>
            </a:r>
            <a:endParaRPr lang="ko-KR" altLang="en-US" sz="4000" dirty="0">
              <a:solidFill>
                <a:schemeClr val="bg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713616" y="568298"/>
            <a:ext cx="37729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err="1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무드등</a:t>
            </a:r>
            <a:r>
              <a:rPr lang="ko-KR" altLang="en-US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 </a:t>
            </a:r>
            <a:r>
              <a:rPr lang="en-US" altLang="ko-KR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+ </a:t>
            </a:r>
            <a:r>
              <a:rPr lang="ko-KR" altLang="en-US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꼬마 전구 효과 </a:t>
            </a:r>
            <a:endParaRPr lang="ko-KR" altLang="en-US" sz="2500" dirty="0">
              <a:solidFill>
                <a:schemeClr val="bg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050971" y="2804859"/>
            <a:ext cx="643563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err="1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무드등을</a:t>
            </a:r>
            <a:r>
              <a:rPr lang="ko-KR" altLang="en-US" sz="2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 이용한 실내 캠핑 및 실내 인테리어 소품</a:t>
            </a:r>
            <a:endParaRPr lang="ko-KR" altLang="en-US" sz="2500" dirty="0">
              <a:solidFill>
                <a:schemeClr val="bg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917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-1" y="0"/>
            <a:ext cx="12261669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관련 이미지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496054" cy="6873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8308654" y="2539895"/>
            <a:ext cx="214041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500" dirty="0" smtClean="0">
                <a:solidFill>
                  <a:schemeClr val="bg1"/>
                </a:solidFill>
                <a:latin typeface="a엄마의편지B" panose="02020600000000000000" pitchFamily="18" charset="-127"/>
                <a:ea typeface="a엄마의편지B" panose="02020600000000000000" pitchFamily="18" charset="-127"/>
              </a:rPr>
              <a:t>데모</a:t>
            </a:r>
            <a:endParaRPr lang="ko-KR" altLang="en-US" sz="7500" dirty="0">
              <a:solidFill>
                <a:schemeClr val="bg1"/>
              </a:solidFill>
              <a:latin typeface="a엄마의편지B" panose="02020600000000000000" pitchFamily="18" charset="-127"/>
              <a:ea typeface="a엄마의편지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1505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57</Words>
  <Application>Microsoft Office PowerPoint</Application>
  <PresentationFormat>와이드스크린</PresentationFormat>
  <Paragraphs>11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a엄마의편지B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minkyung</dc:creator>
  <cp:lastModifiedBy>minkyung</cp:lastModifiedBy>
  <cp:revision>2</cp:revision>
  <dcterms:created xsi:type="dcterms:W3CDTF">2017-12-11T11:41:48Z</dcterms:created>
  <dcterms:modified xsi:type="dcterms:W3CDTF">2017-12-11T12:59:12Z</dcterms:modified>
</cp:coreProperties>
</file>

<file path=docProps/thumbnail.jpeg>
</file>